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55B370A-8DC5-40F2-8424-2492EBE7242C}" type="datetimeFigureOut">
              <a:rPr lang="en-US" smtClean="0"/>
              <a:t>3/13/2013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2572F28-825D-424F-93CF-5BD5C0ECA4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math.hws.edu/vaughn/cpsc/343/2003/history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MS Access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 About 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008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a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database is a collection of objects. </a:t>
            </a:r>
          </a:p>
          <a:p>
            <a:r>
              <a:rPr lang="en-US" dirty="0" smtClean="0"/>
              <a:t>Objects work together to retrieve, store, display and summarize information.</a:t>
            </a:r>
          </a:p>
          <a:p>
            <a:r>
              <a:rPr lang="en-US" dirty="0" smtClean="0"/>
              <a:t>Objects in a database are:</a:t>
            </a:r>
          </a:p>
          <a:p>
            <a:pPr lvl="1"/>
            <a:r>
              <a:rPr lang="en-US" dirty="0" smtClean="0"/>
              <a:t>Tables</a:t>
            </a:r>
          </a:p>
          <a:p>
            <a:pPr lvl="1"/>
            <a:r>
              <a:rPr lang="en-US" dirty="0" smtClean="0"/>
              <a:t>Queries</a:t>
            </a:r>
          </a:p>
          <a:p>
            <a:pPr lvl="1"/>
            <a:r>
              <a:rPr lang="en-US" dirty="0" smtClean="0"/>
              <a:t>Forms</a:t>
            </a:r>
          </a:p>
          <a:p>
            <a:pPr lvl="1"/>
            <a:r>
              <a:rPr lang="en-US" dirty="0" smtClean="0"/>
              <a:t>Reports</a:t>
            </a:r>
          </a:p>
          <a:p>
            <a:pPr lvl="1"/>
            <a:r>
              <a:rPr lang="en-US" dirty="0" smtClean="0"/>
              <a:t>Macros</a:t>
            </a:r>
          </a:p>
          <a:p>
            <a:pPr lvl="1"/>
            <a:r>
              <a:rPr lang="en-US" dirty="0" smtClean="0"/>
              <a:t>modules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819400"/>
            <a:ext cx="3429000" cy="376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1075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Access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8847620" cy="545714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762000" y="7620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5691" y="345121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Quick Access toolbar</a:t>
            </a:r>
            <a:endParaRPr lang="en-US" sz="1100" dirty="0"/>
          </a:p>
        </p:txBody>
      </p:sp>
      <p:sp>
        <p:nvSpPr>
          <p:cNvPr id="10" name="Right Brace 9"/>
          <p:cNvSpPr/>
          <p:nvPr/>
        </p:nvSpPr>
        <p:spPr>
          <a:xfrm>
            <a:off x="7620000" y="1676400"/>
            <a:ext cx="152400" cy="76200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620000" y="990600"/>
            <a:ext cx="152400" cy="1066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39000" y="685800"/>
            <a:ext cx="10668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Ribbon</a:t>
            </a:r>
            <a:endParaRPr lang="en-US" sz="105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828800" y="2743200"/>
            <a:ext cx="3048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86000" y="4114800"/>
            <a:ext cx="1447800" cy="381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 tabs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842309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Record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524000"/>
            <a:ext cx="6196405" cy="3603812"/>
          </a:xfrm>
        </p:spPr>
        <p:txBody>
          <a:bodyPr/>
          <a:lstStyle/>
          <a:p>
            <a:r>
              <a:rPr lang="en-US" dirty="0" smtClean="0"/>
              <a:t>A record is a complete set of data.</a:t>
            </a:r>
          </a:p>
          <a:p>
            <a:r>
              <a:rPr lang="en-US" dirty="0" smtClean="0"/>
              <a:t>A record appears as a row in the table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67000"/>
            <a:ext cx="799720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15906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4800"/>
            <a:ext cx="6965245" cy="1202485"/>
          </a:xfrm>
        </p:spPr>
        <p:txBody>
          <a:bodyPr/>
          <a:lstStyle/>
          <a:p>
            <a:r>
              <a:rPr lang="en-US" dirty="0" smtClean="0"/>
              <a:t>Lets begin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153400" cy="4419600"/>
          </a:xfrm>
        </p:spPr>
        <p:txBody>
          <a:bodyPr/>
          <a:lstStyle/>
          <a:p>
            <a:r>
              <a:rPr lang="en-US" dirty="0" smtClean="0"/>
              <a:t>Open </a:t>
            </a:r>
            <a:r>
              <a:rPr lang="en-US" smtClean="0"/>
              <a:t>Microsoft Access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53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database?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collection of data of similar information compiled in a table of records consisting of individual fields.</a:t>
            </a:r>
          </a:p>
          <a:p>
            <a:r>
              <a:rPr lang="en-US" dirty="0" smtClean="0"/>
              <a:t>It is a large easy to search collection of information</a:t>
            </a:r>
          </a:p>
          <a:p>
            <a:r>
              <a:rPr lang="en-US" dirty="0" smtClean="0"/>
              <a:t>It is a container of objects.</a:t>
            </a:r>
            <a:endParaRPr lang="en-US" dirty="0"/>
          </a:p>
        </p:txBody>
      </p:sp>
      <p:pic>
        <p:nvPicPr>
          <p:cNvPr id="1026" name="Picture 2" descr="C:\Users\amason\AppData\Local\Microsoft\Windows\Temporary Internet Files\Content.IE5\8E243RNX\MP90039055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62400"/>
            <a:ext cx="3657600" cy="26090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626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is one of many database management system or software programs available.</a:t>
            </a:r>
          </a:p>
          <a:p>
            <a:r>
              <a:rPr lang="en-US" dirty="0" smtClean="0"/>
              <a:t>A DBMS allows you to store, retrieve, analyze and print information.</a:t>
            </a:r>
          </a:p>
          <a:p>
            <a:r>
              <a:rPr lang="en-US" dirty="0" smtClean="0"/>
              <a:t>Not all DBMS are computerized.</a:t>
            </a:r>
          </a:p>
          <a:p>
            <a:pPr lvl="1"/>
            <a:r>
              <a:rPr lang="en-US" dirty="0" smtClean="0"/>
              <a:t>File folders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125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origins go back to libraries, governmental, business, and medical records. There is a very long history of information storage, indexing, and retrieval. </a:t>
            </a:r>
          </a:p>
          <a:p>
            <a:pPr lvl="1"/>
            <a:r>
              <a:rPr lang="en-US" dirty="0" smtClean="0">
                <a:hlinkClick r:id="rId2"/>
              </a:rPr>
              <a:t>http://math.hws.edu/vaughn/cpsc/343/2003/history.html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Check out this link on the wiki to view a short history of databases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999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telephone book</a:t>
            </a:r>
          </a:p>
          <a:p>
            <a:r>
              <a:rPr lang="en-US" dirty="0" smtClean="0"/>
              <a:t>State and IRS tax files</a:t>
            </a:r>
          </a:p>
          <a:p>
            <a:r>
              <a:rPr lang="en-US" dirty="0" smtClean="0"/>
              <a:t>A file box with cards, all of which have the same labels with fields to fill in</a:t>
            </a:r>
          </a:p>
          <a:p>
            <a:r>
              <a:rPr lang="en-US" dirty="0" smtClean="0"/>
              <a:t>You telephone billing statement</a:t>
            </a:r>
          </a:p>
          <a:p>
            <a:r>
              <a:rPr lang="en-US" dirty="0"/>
              <a:t> </a:t>
            </a:r>
            <a:r>
              <a:rPr lang="en-US" dirty="0" smtClean="0"/>
              <a:t>computerized databases</a:t>
            </a:r>
          </a:p>
          <a:p>
            <a:pPr lvl="1"/>
            <a:r>
              <a:rPr lang="en-US" dirty="0" smtClean="0"/>
              <a:t>Access is one of the most popular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45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databases and excel differ?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Spreadsheets are designed for heavy number crunching.</a:t>
            </a:r>
          </a:p>
          <a:p>
            <a:r>
              <a:rPr lang="en-US" dirty="0" smtClean="0"/>
              <a:t>Spreadsheets are not ideal for handling hundreds of records of information.</a:t>
            </a:r>
          </a:p>
          <a:p>
            <a:r>
              <a:rPr lang="en-US" dirty="0" smtClean="0"/>
              <a:t>It’s easy to introduce errors in a spreadsheet, we can set up controls in access to limit errors.</a:t>
            </a:r>
          </a:p>
          <a:p>
            <a:r>
              <a:rPr lang="en-US" dirty="0" smtClean="0"/>
              <a:t>Access is more flexible. One change in a table is reflected throughout the database.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95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databases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Store data for easy access</a:t>
            </a:r>
          </a:p>
          <a:p>
            <a:r>
              <a:rPr lang="en-US" dirty="0" smtClean="0"/>
              <a:t>Store, present, and manipulate data for specific purposes.</a:t>
            </a:r>
          </a:p>
          <a:p>
            <a:r>
              <a:rPr lang="en-US" dirty="0" smtClean="0"/>
              <a:t>Merge database files with other files (i.e., Publisher Clearing House Sweepstakes that appear to be personalized)</a:t>
            </a:r>
          </a:p>
          <a:p>
            <a:r>
              <a:rPr lang="en-US" dirty="0" smtClean="0"/>
              <a:t>Perform mathematical computations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188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should I learn about databases?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advanced computer skills</a:t>
            </a:r>
          </a:p>
          <a:p>
            <a:r>
              <a:rPr lang="en-US" dirty="0" smtClean="0"/>
              <a:t>Greater understanding of computer operations </a:t>
            </a:r>
          </a:p>
          <a:p>
            <a:r>
              <a:rPr lang="en-US" dirty="0" smtClean="0"/>
              <a:t>Databases provide a tremendous flexibility in storing, accessing, using and manipulating data.</a:t>
            </a:r>
          </a:p>
          <a:p>
            <a:r>
              <a:rPr lang="en-US" dirty="0" smtClean="0"/>
              <a:t>People who know database operations tend to be more competitive in the job market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18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this class we will study…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design of data fields</a:t>
            </a:r>
          </a:p>
          <a:p>
            <a:r>
              <a:rPr lang="en-US" dirty="0" smtClean="0"/>
              <a:t>The database table</a:t>
            </a:r>
          </a:p>
          <a:p>
            <a:r>
              <a:rPr lang="en-US" dirty="0" smtClean="0"/>
              <a:t>The power of relational databases</a:t>
            </a:r>
          </a:p>
          <a:p>
            <a:r>
              <a:rPr lang="en-US" dirty="0" smtClean="0"/>
              <a:t>The objects that are based on the table.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92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317</TotalTime>
  <Words>423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Pushpin</vt:lpstr>
      <vt:lpstr>MS Access </vt:lpstr>
      <vt:lpstr>What is a database?</vt:lpstr>
      <vt:lpstr>DBMS</vt:lpstr>
      <vt:lpstr>History of databases</vt:lpstr>
      <vt:lpstr>Examples of databases</vt:lpstr>
      <vt:lpstr>How do databases and excel differ?</vt:lpstr>
      <vt:lpstr>What can databases do?</vt:lpstr>
      <vt:lpstr>Why should I learn about databases?</vt:lpstr>
      <vt:lpstr>In this class we will study…</vt:lpstr>
      <vt:lpstr>Beginning a database</vt:lpstr>
      <vt:lpstr>The Access Screen</vt:lpstr>
      <vt:lpstr>Record </vt:lpstr>
      <vt:lpstr>Lets begin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 Access </dc:title>
  <dc:creator>amason</dc:creator>
  <cp:lastModifiedBy>amason</cp:lastModifiedBy>
  <cp:revision>1</cp:revision>
  <dcterms:created xsi:type="dcterms:W3CDTF">2013-03-13T15:09:16Z</dcterms:created>
  <dcterms:modified xsi:type="dcterms:W3CDTF">2013-03-13T20:26:52Z</dcterms:modified>
</cp:coreProperties>
</file>